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096A4C-BDDB-4924-BD3B-2A7EC79E5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41D2DB6-F556-4B26-A4C8-393701B61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431944-33C2-4627-82FB-F3D50F34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DDF1D73-BC06-4BEC-B386-3B50D8224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0F3DCA-A3C4-444F-84CE-DA6736C84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362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392157-89E2-483B-8952-324C94BE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C02466B-2E8F-4A24-B64C-37133A24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B055EB-50B2-43EA-89C2-F1A6D4156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0DFAC1-2398-4236-AA4A-668D71C88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C5E1FD-9390-4D2D-9076-44F75782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075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4D0394D-C2B5-40C0-8BB4-C87C4CF51C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EF142DA-642F-4311-8F10-5CE0FECBC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46EB84-BA18-4A0A-B3D6-8A658162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ABCE81-3464-4936-80DA-2F040662B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EAB15C-2CB2-4828-A6B6-D86267E8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44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1DFCE-D125-4104-9550-D4931697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7943F9-9460-498F-95A4-CC3D82F47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8C8773-9567-4190-9D2C-2DC090693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8CE0FD-1F62-41AA-B50F-FE197A6F7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ED5A31-1E3F-43E4-AFD1-ACE2C0E9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071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F03520-3557-499A-B88F-7E720C5A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43145E-C0C1-49E5-9581-7C7D6AF34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90CF0B-DB5E-40EE-92B1-2798FF63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47C03B-97D7-4B87-A3FB-B6C239EB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74D0BD-9CDA-4FF8-9901-61343FA7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79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B55AA-1FE8-4325-9543-40432ECC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FFC0CD-04CA-4D5D-AF96-D2AC5A809C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3ECA3DD-FAB8-49C3-B68D-51597E4EF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0F05D05-22DD-4DA9-87D0-9102F8DDF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C6C01C-C634-413D-9628-1089110C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B1091B-352F-45DC-A4B9-C7F727CC5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84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23A2CF-B3D3-4249-B6AD-B9ECF72BD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57DA69-2612-41AF-A10D-47541A1B2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CA6CC20-1463-45C0-9D72-A626A9F0B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6A10F77-7023-4734-B7B5-E52FBB67F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FF4705D-5D8D-4C54-9ED4-D074AF8ED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D785F77-6BF0-4D65-9384-49C70EA2B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FD02CB2-82A1-4117-B30E-4BF2F19F5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E737958-7D36-4EAF-9366-58BE9E592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53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F5766-C371-4315-BE75-9FB8354E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36D4747-3BA6-48D8-8E18-0B33D8BE8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4859664-DE3D-4A3F-95A6-FC1567E2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CBD926-C73B-45E8-A211-3FD81D10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71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62B2AA2-C560-4ABA-A29C-4C1BCDA4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2A7A19E-ACE2-4584-9977-1F8DF49C4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AA21C1-C1B1-4114-96B1-34FFD4525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659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204BB2-39EC-4E33-BE64-E796E75F7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14EF5E-7DB1-4CBA-A589-B5B305FFF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5138252-9DB8-4DFA-8492-71CDE32A8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7D91F82-053B-47D3-AB08-D1A49F357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1D0C60-E3D7-4DE8-9D0D-A04C0600A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E09779-2ACD-4994-BCFE-3F41FFD2A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02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87BBA7-3D25-4217-9DB4-4411EB8C8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4B5D494-00F3-408B-9A29-B6AE93975A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9047269-1447-4F9F-AC90-0E8D5BBCC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A7A09B2-BAC7-4CCF-9124-94EEE4EF7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0FD215-8097-41E2-BCE3-DD14F5873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0E39362-3DAF-45D1-8A41-2D3ED49F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102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431B00D-2E0C-42A7-B223-3D06646F7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321A0D7-5399-4F62-BBC9-9D8AA1077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82339C-F736-43D6-92F1-F5F72F73A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29434-90C3-4251-8EA1-3A4E794CEE03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12BAB7-5A2C-4D10-92A9-AB98CDCF0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8339AB-1C5B-4879-BF2D-10FA77F93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3BB7C-A49B-4254-9295-6EAF1DBFDD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464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04E6A9-2060-4A2A-B9CA-3347D77F5A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FPGA</a:t>
            </a:r>
            <a:r>
              <a:rPr lang="zh-TW" altLang="en-US" dirty="0"/>
              <a:t>實習報告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E5CBD4B-854C-4B53-9C94-390E5E855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C111112125</a:t>
            </a:r>
            <a:r>
              <a:rPr lang="zh-TW" altLang="en-US" dirty="0"/>
              <a:t> 張博皓</a:t>
            </a:r>
          </a:p>
        </p:txBody>
      </p:sp>
    </p:spTree>
    <p:extLst>
      <p:ext uri="{BB962C8B-B14F-4D97-AF65-F5344CB8AC3E}">
        <p14:creationId xmlns:p14="http://schemas.microsoft.com/office/powerpoint/2010/main" val="1938673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17F72-BA2E-4B68-A8E1-429DE311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結構分析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EF5C07C-D83C-42FC-9ECD-8694A422B4A1}"/>
              </a:ext>
            </a:extLst>
          </p:cNvPr>
          <p:cNvSpPr txBox="1"/>
          <p:nvPr/>
        </p:nvSpPr>
        <p:spPr>
          <a:xfrm>
            <a:off x="5008228" y="1778466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    呼吸燈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F0F23D-BC69-46B6-B772-5910EEB046EA}"/>
              </a:ext>
            </a:extLst>
          </p:cNvPr>
          <p:cNvSpPr txBox="1"/>
          <p:nvPr/>
        </p:nvSpPr>
        <p:spPr>
          <a:xfrm>
            <a:off x="2165758" y="2937545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   </a:t>
            </a:r>
            <a:r>
              <a:rPr lang="en-US" altLang="zh-TW" sz="2000" dirty="0"/>
              <a:t>PWM</a:t>
            </a:r>
            <a:endParaRPr lang="zh-TW" altLang="en-US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54B0B9F-0A0F-4B04-8D0A-7F5598524DEF}"/>
              </a:ext>
            </a:extLst>
          </p:cNvPr>
          <p:cNvSpPr txBox="1"/>
          <p:nvPr/>
        </p:nvSpPr>
        <p:spPr>
          <a:xfrm>
            <a:off x="278235" y="5110328"/>
            <a:ext cx="1215005" cy="7078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</a:t>
            </a:r>
            <a:r>
              <a:rPr lang="en-US" altLang="zh-TW" sz="2000" dirty="0"/>
              <a:t>1</a:t>
            </a:r>
            <a:r>
              <a:rPr lang="zh-TW" altLang="en-US" sz="2000" dirty="0"/>
              <a:t>    </a:t>
            </a:r>
            <a:r>
              <a:rPr lang="en-US" altLang="zh-TW" sz="2000" dirty="0"/>
              <a:t>100%</a:t>
            </a:r>
          </a:p>
          <a:p>
            <a:r>
              <a:rPr lang="zh-TW" altLang="en-US" sz="2000" dirty="0"/>
              <a:t> </a:t>
            </a:r>
            <a:r>
              <a:rPr lang="en-US" altLang="zh-TW" sz="2000" dirty="0"/>
              <a:t>2</a:t>
            </a:r>
            <a:r>
              <a:rPr lang="zh-TW" altLang="en-US" sz="2000" dirty="0"/>
              <a:t>     </a:t>
            </a:r>
            <a:r>
              <a:rPr lang="en-US" altLang="zh-TW" sz="2000" dirty="0"/>
              <a:t>0%</a:t>
            </a:r>
            <a:endParaRPr lang="zh-TW" altLang="en-US" sz="2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5706C26-E99D-45F5-92F6-39E591B58532}"/>
              </a:ext>
            </a:extLst>
          </p:cNvPr>
          <p:cNvSpPr txBox="1"/>
          <p:nvPr/>
        </p:nvSpPr>
        <p:spPr>
          <a:xfrm>
            <a:off x="1714151" y="5110328"/>
            <a:ext cx="1307284" cy="7078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</a:t>
            </a:r>
            <a:r>
              <a:rPr lang="en-US" altLang="zh-TW" sz="2000" dirty="0"/>
              <a:t>1</a:t>
            </a:r>
            <a:r>
              <a:rPr lang="zh-TW" altLang="en-US" sz="2000" dirty="0"/>
              <a:t>  </a:t>
            </a:r>
            <a:r>
              <a:rPr lang="en-US" altLang="zh-TW" sz="2000" dirty="0"/>
              <a:t>50%</a:t>
            </a:r>
          </a:p>
          <a:p>
            <a:r>
              <a:rPr lang="zh-TW" altLang="en-US" sz="2000" dirty="0"/>
              <a:t>  </a:t>
            </a:r>
            <a:r>
              <a:rPr lang="en-US" altLang="zh-TW" sz="2000" dirty="0"/>
              <a:t>2</a:t>
            </a:r>
            <a:r>
              <a:rPr lang="zh-TW" altLang="en-US" sz="2000" dirty="0"/>
              <a:t>  </a:t>
            </a:r>
            <a:r>
              <a:rPr lang="en-US" altLang="zh-TW" sz="2000" dirty="0"/>
              <a:t>50%</a:t>
            </a:r>
            <a:endParaRPr lang="zh-TW" altLang="en-US" sz="2000" dirty="0"/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2E0A3469-CACF-40D0-A66F-4466A42ECC4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5400000">
            <a:off x="1067251" y="3156143"/>
            <a:ext cx="1772673" cy="21356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B9A560F8-310C-45B3-808E-B6DC6E871F99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1808278" y="3897170"/>
            <a:ext cx="1772673" cy="6536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60AD2953-EBAE-4985-A9A2-7820859CF659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2562937" y="3796152"/>
            <a:ext cx="1772673" cy="8556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CED1CE4F-D4A0-44EF-8D40-A289DA40DDB9}"/>
              </a:ext>
            </a:extLst>
          </p:cNvPr>
          <p:cNvCxnSpPr>
            <a:stCxn id="5" idx="1"/>
            <a:endCxn id="6" idx="0"/>
          </p:cNvCxnSpPr>
          <p:nvPr/>
        </p:nvCxnSpPr>
        <p:spPr>
          <a:xfrm rot="10800000" flipV="1">
            <a:off x="3021436" y="1978521"/>
            <a:ext cx="1986793" cy="9590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EDADC31-1EE6-4336-BD2A-CC5A36448431}"/>
              </a:ext>
            </a:extLst>
          </p:cNvPr>
          <p:cNvSpPr txBox="1"/>
          <p:nvPr/>
        </p:nvSpPr>
        <p:spPr>
          <a:xfrm>
            <a:off x="4811088" y="2937545"/>
            <a:ext cx="2105636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   呼吸頻率調整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F62429F-3688-4A84-86E4-6A689BCCAA3A}"/>
              </a:ext>
            </a:extLst>
          </p:cNvPr>
          <p:cNvSpPr txBox="1"/>
          <p:nvPr/>
        </p:nvSpPr>
        <p:spPr>
          <a:xfrm>
            <a:off x="3196205" y="5110327"/>
            <a:ext cx="1307284" cy="7078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</a:t>
            </a:r>
            <a:r>
              <a:rPr lang="en-US" altLang="zh-TW" sz="2000" dirty="0"/>
              <a:t>1</a:t>
            </a:r>
            <a:r>
              <a:rPr lang="zh-TW" altLang="en-US" sz="2000" dirty="0"/>
              <a:t>  </a:t>
            </a:r>
            <a:r>
              <a:rPr lang="en-US" altLang="zh-TW" sz="2000" dirty="0"/>
              <a:t>25%</a:t>
            </a:r>
          </a:p>
          <a:p>
            <a:r>
              <a:rPr lang="zh-TW" altLang="en-US" sz="2000" dirty="0"/>
              <a:t>  </a:t>
            </a:r>
            <a:r>
              <a:rPr lang="en-US" altLang="zh-TW" sz="2000" dirty="0"/>
              <a:t>2</a:t>
            </a:r>
            <a:r>
              <a:rPr lang="zh-TW" altLang="en-US" sz="2000" dirty="0"/>
              <a:t>  </a:t>
            </a:r>
            <a:r>
              <a:rPr lang="en-US" altLang="zh-TW" sz="2000" dirty="0"/>
              <a:t>75%</a:t>
            </a:r>
            <a:endParaRPr lang="zh-TW" altLang="en-US" sz="2000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50EBA07-ADF6-4C05-B4BC-64231AF51BA1}"/>
              </a:ext>
            </a:extLst>
          </p:cNvPr>
          <p:cNvCxnSpPr>
            <a:stCxn id="5" idx="2"/>
            <a:endCxn id="18" idx="0"/>
          </p:cNvCxnSpPr>
          <p:nvPr/>
        </p:nvCxnSpPr>
        <p:spPr>
          <a:xfrm>
            <a:off x="5863905" y="2178576"/>
            <a:ext cx="1" cy="758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77AEEF7-466C-44FA-BE2A-884823374E71}"/>
              </a:ext>
            </a:extLst>
          </p:cNvPr>
          <p:cNvCxnSpPr>
            <a:cxnSpLocks/>
            <a:stCxn id="18" idx="2"/>
            <a:endCxn id="25" idx="0"/>
          </p:cNvCxnSpPr>
          <p:nvPr/>
        </p:nvCxnSpPr>
        <p:spPr>
          <a:xfrm>
            <a:off x="5863906" y="3337655"/>
            <a:ext cx="12932" cy="148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A1B03E2-6F19-474E-AD9E-FACA2ABC3393}"/>
              </a:ext>
            </a:extLst>
          </p:cNvPr>
          <p:cNvSpPr txBox="1"/>
          <p:nvPr/>
        </p:nvSpPr>
        <p:spPr>
          <a:xfrm>
            <a:off x="4916647" y="4826498"/>
            <a:ext cx="1920381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幾次</a:t>
            </a:r>
            <a:r>
              <a:rPr lang="en-US" altLang="zh-TW" sz="2000" dirty="0"/>
              <a:t>PWM</a:t>
            </a:r>
            <a:r>
              <a:rPr lang="zh-TW" altLang="en-US" sz="2000" dirty="0"/>
              <a:t>循環</a:t>
            </a:r>
            <a:endParaRPr lang="en-US" altLang="zh-TW" sz="2000" dirty="0"/>
          </a:p>
        </p:txBody>
      </p: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DFC6ED08-1C28-4C0C-8EEF-60FE763D4355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6711543" y="1977909"/>
            <a:ext cx="2419176" cy="9596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9BFFA5B-DB20-4BDF-9AED-6A5381FC32F2}"/>
              </a:ext>
            </a:extLst>
          </p:cNvPr>
          <p:cNvSpPr txBox="1"/>
          <p:nvPr/>
        </p:nvSpPr>
        <p:spPr>
          <a:xfrm>
            <a:off x="7850700" y="2937545"/>
            <a:ext cx="2560038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  </a:t>
            </a:r>
            <a:r>
              <a:rPr lang="en-US" altLang="zh-TW" sz="2000" dirty="0"/>
              <a:t>PWM</a:t>
            </a:r>
            <a:r>
              <a:rPr lang="zh-TW" altLang="en-US" sz="2000" dirty="0"/>
              <a:t>計數上下限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5765EC5-1086-44D8-BFF4-03DA4AE3BCE7}"/>
              </a:ext>
            </a:extLst>
          </p:cNvPr>
          <p:cNvSpPr txBox="1"/>
          <p:nvPr/>
        </p:nvSpPr>
        <p:spPr>
          <a:xfrm>
            <a:off x="7128546" y="5226609"/>
            <a:ext cx="1215005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UPBND 1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0963DFA-3027-4CA1-B4EB-ED90D8D89133}"/>
              </a:ext>
            </a:extLst>
          </p:cNvPr>
          <p:cNvSpPr txBox="1"/>
          <p:nvPr/>
        </p:nvSpPr>
        <p:spPr>
          <a:xfrm>
            <a:off x="8564462" y="5226609"/>
            <a:ext cx="130728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UPBND</a:t>
            </a:r>
            <a:r>
              <a:rPr lang="zh-TW" altLang="en-US" sz="2000" dirty="0"/>
              <a:t> </a:t>
            </a:r>
            <a:r>
              <a:rPr lang="en-US" altLang="zh-TW" sz="2000" dirty="0"/>
              <a:t>2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B9138D1-6261-4D4F-9F2C-8CFFF5E6B081}"/>
              </a:ext>
            </a:extLst>
          </p:cNvPr>
          <p:cNvSpPr txBox="1"/>
          <p:nvPr/>
        </p:nvSpPr>
        <p:spPr>
          <a:xfrm>
            <a:off x="10046516" y="5226608"/>
            <a:ext cx="1307284" cy="7078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UPBND </a:t>
            </a:r>
          </a:p>
          <a:p>
            <a:r>
              <a:rPr lang="zh-TW" altLang="en-US" sz="2000" dirty="0"/>
              <a:t>調節</a:t>
            </a:r>
            <a:endParaRPr lang="en-US" altLang="zh-TW" sz="2000" dirty="0"/>
          </a:p>
        </p:txBody>
      </p: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78359920-8ED4-4C47-BA9D-27895033B609}"/>
              </a:ext>
            </a:extLst>
          </p:cNvPr>
          <p:cNvCxnSpPr>
            <a:cxnSpLocks/>
            <a:endCxn id="37" idx="0"/>
          </p:cNvCxnSpPr>
          <p:nvPr/>
        </p:nvCxnSpPr>
        <p:spPr>
          <a:xfrm rot="5400000">
            <a:off x="7469116" y="3564999"/>
            <a:ext cx="1928543" cy="13946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接點: 肘形 40">
            <a:extLst>
              <a:ext uri="{FF2B5EF4-FFF2-40B4-BE49-F238E27FC236}">
                <a16:creationId xmlns:a16="http://schemas.microsoft.com/office/drawing/2014/main" id="{A1F37C9B-5F76-4BC4-82E3-30700AFD9614}"/>
              </a:ext>
            </a:extLst>
          </p:cNvPr>
          <p:cNvCxnSpPr>
            <a:cxnSpLocks/>
            <a:endCxn id="38" idx="0"/>
          </p:cNvCxnSpPr>
          <p:nvPr/>
        </p:nvCxnSpPr>
        <p:spPr>
          <a:xfrm rot="16200000" flipH="1">
            <a:off x="8210140" y="4218645"/>
            <a:ext cx="1928544" cy="873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F0F2BB93-DEB1-43BB-AB2F-74D989408EEE}"/>
              </a:ext>
            </a:extLst>
          </p:cNvPr>
          <p:cNvCxnSpPr>
            <a:cxnSpLocks/>
            <a:endCxn id="39" idx="0"/>
          </p:cNvCxnSpPr>
          <p:nvPr/>
        </p:nvCxnSpPr>
        <p:spPr>
          <a:xfrm rot="16200000" flipH="1">
            <a:off x="8951166" y="3477616"/>
            <a:ext cx="1928544" cy="15694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637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E02E71-4013-4B5F-9E59-5BEEEC494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結構分析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4D6B810-BF19-46FE-8F0B-62F40103339D}"/>
              </a:ext>
            </a:extLst>
          </p:cNvPr>
          <p:cNvSpPr txBox="1"/>
          <p:nvPr/>
        </p:nvSpPr>
        <p:spPr>
          <a:xfrm>
            <a:off x="4830662" y="6335930"/>
            <a:ext cx="2560038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  </a:t>
            </a:r>
            <a:r>
              <a:rPr lang="en-US" altLang="zh-TW" sz="2000" dirty="0"/>
              <a:t>PWM</a:t>
            </a:r>
            <a:r>
              <a:rPr lang="zh-TW" altLang="en-US" sz="2000" dirty="0"/>
              <a:t>計數上下限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67921A-A80A-499B-8251-E115E8390221}"/>
              </a:ext>
            </a:extLst>
          </p:cNvPr>
          <p:cNvSpPr txBox="1"/>
          <p:nvPr/>
        </p:nvSpPr>
        <p:spPr>
          <a:xfrm>
            <a:off x="5159232" y="1490633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    呼吸燈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88CA25A-C77A-41E1-AE8D-5BA31C1A7FD8}"/>
              </a:ext>
            </a:extLst>
          </p:cNvPr>
          <p:cNvSpPr txBox="1"/>
          <p:nvPr/>
        </p:nvSpPr>
        <p:spPr>
          <a:xfrm>
            <a:off x="5159232" y="4576165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   </a:t>
            </a:r>
            <a:r>
              <a:rPr lang="en-US" altLang="zh-TW" sz="2000" dirty="0"/>
              <a:t>PWM</a:t>
            </a:r>
            <a:endParaRPr lang="zh-TW" altLang="en-US" sz="2000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F147A80-AD10-4CBA-BC19-B6DCF4D5D436}"/>
              </a:ext>
            </a:extLst>
          </p:cNvPr>
          <p:cNvCxnSpPr>
            <a:cxnSpLocks/>
            <a:stCxn id="4" idx="0"/>
            <a:endCxn id="55" idx="1"/>
          </p:cNvCxnSpPr>
          <p:nvPr/>
        </p:nvCxnSpPr>
        <p:spPr>
          <a:xfrm flipV="1">
            <a:off x="6110681" y="6228210"/>
            <a:ext cx="1788254" cy="107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B781E5B-5229-46F3-A522-A5E62EF7831A}"/>
              </a:ext>
            </a:extLst>
          </p:cNvPr>
          <p:cNvSpPr txBox="1"/>
          <p:nvPr/>
        </p:nvSpPr>
        <p:spPr>
          <a:xfrm>
            <a:off x="4962091" y="3078744"/>
            <a:ext cx="2105636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   呼吸頻率調整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3A0FD8F-9013-4C77-B404-31D584070F28}"/>
              </a:ext>
            </a:extLst>
          </p:cNvPr>
          <p:cNvSpPr txBox="1"/>
          <p:nvPr/>
        </p:nvSpPr>
        <p:spPr>
          <a:xfrm>
            <a:off x="6233022" y="5600263"/>
            <a:ext cx="1669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INPUT UPBND</a:t>
            </a:r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926CC15-8B5A-4BA5-97CC-31BC1A7A105B}"/>
              </a:ext>
            </a:extLst>
          </p:cNvPr>
          <p:cNvCxnSpPr>
            <a:cxnSpLocks/>
            <a:stCxn id="11" idx="0"/>
            <a:endCxn id="50" idx="2"/>
          </p:cNvCxnSpPr>
          <p:nvPr/>
        </p:nvCxnSpPr>
        <p:spPr>
          <a:xfrm flipV="1">
            <a:off x="6014909" y="2730144"/>
            <a:ext cx="1178304" cy="34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68AA38E-E0B8-4428-8F62-279B1C8B292E}"/>
              </a:ext>
            </a:extLst>
          </p:cNvPr>
          <p:cNvCxnSpPr>
            <a:cxnSpLocks/>
            <a:stCxn id="6" idx="0"/>
            <a:endCxn id="51" idx="1"/>
          </p:cNvCxnSpPr>
          <p:nvPr/>
        </p:nvCxnSpPr>
        <p:spPr>
          <a:xfrm flipV="1">
            <a:off x="6014909" y="4122995"/>
            <a:ext cx="706071" cy="453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55CFB79-4F86-4466-A72C-CB2C36C1005D}"/>
              </a:ext>
            </a:extLst>
          </p:cNvPr>
          <p:cNvSpPr txBox="1"/>
          <p:nvPr/>
        </p:nvSpPr>
        <p:spPr>
          <a:xfrm>
            <a:off x="1075192" y="1490633"/>
            <a:ext cx="171135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   </a:t>
            </a:r>
            <a:r>
              <a:rPr lang="en-US" altLang="zh-TW" sz="2000" dirty="0"/>
              <a:t>CLK(</a:t>
            </a:r>
            <a:r>
              <a:rPr lang="zh-TW" altLang="en-US" sz="2000" dirty="0"/>
              <a:t>除頻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B927FA0-1CD8-43E7-857B-44C95C53A66F}"/>
              </a:ext>
            </a:extLst>
          </p:cNvPr>
          <p:cNvCxnSpPr>
            <a:cxnSpLocks/>
            <a:stCxn id="43" idx="3"/>
            <a:endCxn id="5" idx="1"/>
          </p:cNvCxnSpPr>
          <p:nvPr/>
        </p:nvCxnSpPr>
        <p:spPr>
          <a:xfrm>
            <a:off x="2786546" y="1690688"/>
            <a:ext cx="2372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EB8FE85-95A2-4288-8210-89C58D1D07A5}"/>
              </a:ext>
            </a:extLst>
          </p:cNvPr>
          <p:cNvSpPr txBox="1"/>
          <p:nvPr/>
        </p:nvSpPr>
        <p:spPr>
          <a:xfrm>
            <a:off x="721453" y="6335930"/>
            <a:ext cx="2065093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/>
              <a:t>      上下限輸入</a:t>
            </a:r>
            <a:endParaRPr lang="zh-TW" altLang="en-US" sz="2000" dirty="0"/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03972B8A-A57E-45C6-BC6F-3C321008CAB1}"/>
              </a:ext>
            </a:extLst>
          </p:cNvPr>
          <p:cNvCxnSpPr>
            <a:cxnSpLocks/>
            <a:stCxn id="46" idx="3"/>
            <a:endCxn id="4" idx="1"/>
          </p:cNvCxnSpPr>
          <p:nvPr/>
        </p:nvCxnSpPr>
        <p:spPr>
          <a:xfrm>
            <a:off x="2786546" y="6535985"/>
            <a:ext cx="20441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95F55E07-8475-4F8D-A498-E2C4B29BF131}"/>
              </a:ext>
            </a:extLst>
          </p:cNvPr>
          <p:cNvSpPr txBox="1"/>
          <p:nvPr/>
        </p:nvSpPr>
        <p:spPr>
          <a:xfrm>
            <a:off x="6233022" y="2330034"/>
            <a:ext cx="1920381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幾次</a:t>
            </a:r>
            <a:r>
              <a:rPr lang="en-US" altLang="zh-TW" sz="2000" dirty="0"/>
              <a:t>PWM</a:t>
            </a:r>
            <a:r>
              <a:rPr lang="zh-TW" altLang="en-US" sz="2000" dirty="0"/>
              <a:t>循環</a:t>
            </a:r>
            <a:endParaRPr lang="en-US" altLang="zh-TW" sz="20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0942BAF-A94E-4685-AF71-D526FF825FA4}"/>
              </a:ext>
            </a:extLst>
          </p:cNvPr>
          <p:cNvSpPr txBox="1"/>
          <p:nvPr/>
        </p:nvSpPr>
        <p:spPr>
          <a:xfrm>
            <a:off x="6720980" y="3769052"/>
            <a:ext cx="1215005" cy="7078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</a:t>
            </a:r>
            <a:r>
              <a:rPr lang="en-US" altLang="zh-TW" sz="2000" dirty="0"/>
              <a:t>1</a:t>
            </a:r>
            <a:r>
              <a:rPr lang="zh-TW" altLang="en-US" sz="2000" dirty="0"/>
              <a:t>    </a:t>
            </a:r>
            <a:r>
              <a:rPr lang="en-US" altLang="zh-TW" sz="2000" dirty="0"/>
              <a:t>100%</a:t>
            </a:r>
          </a:p>
          <a:p>
            <a:r>
              <a:rPr lang="zh-TW" altLang="en-US" sz="2000" dirty="0"/>
              <a:t> </a:t>
            </a:r>
            <a:r>
              <a:rPr lang="en-US" altLang="zh-TW" sz="2000" dirty="0"/>
              <a:t>2</a:t>
            </a:r>
            <a:r>
              <a:rPr lang="zh-TW" altLang="en-US" sz="2000" dirty="0"/>
              <a:t>     </a:t>
            </a:r>
            <a:r>
              <a:rPr lang="en-US" altLang="zh-TW" sz="2000" dirty="0"/>
              <a:t>0%</a:t>
            </a:r>
            <a:endParaRPr lang="zh-TW" altLang="en-US" sz="20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533ABD7-E5B0-43B3-9637-923A2BBF4253}"/>
              </a:ext>
            </a:extLst>
          </p:cNvPr>
          <p:cNvSpPr txBox="1"/>
          <p:nvPr/>
        </p:nvSpPr>
        <p:spPr>
          <a:xfrm>
            <a:off x="8156896" y="3769052"/>
            <a:ext cx="1307284" cy="7078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</a:t>
            </a:r>
            <a:r>
              <a:rPr lang="en-US" altLang="zh-TW" sz="2000" dirty="0"/>
              <a:t>1</a:t>
            </a:r>
            <a:r>
              <a:rPr lang="zh-TW" altLang="en-US" sz="2000" dirty="0"/>
              <a:t>  </a:t>
            </a:r>
            <a:r>
              <a:rPr lang="en-US" altLang="zh-TW" sz="2000" dirty="0"/>
              <a:t>50%</a:t>
            </a:r>
          </a:p>
          <a:p>
            <a:r>
              <a:rPr lang="zh-TW" altLang="en-US" sz="2000" dirty="0"/>
              <a:t>  </a:t>
            </a:r>
            <a:r>
              <a:rPr lang="en-US" altLang="zh-TW" sz="2000" dirty="0"/>
              <a:t>2</a:t>
            </a:r>
            <a:r>
              <a:rPr lang="zh-TW" altLang="en-US" sz="2000" dirty="0"/>
              <a:t>  </a:t>
            </a:r>
            <a:r>
              <a:rPr lang="en-US" altLang="zh-TW" sz="2000" dirty="0"/>
              <a:t>50%</a:t>
            </a:r>
            <a:endParaRPr lang="zh-TW" altLang="en-US" sz="2000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314F0FE-88A7-4E05-AB3E-19F26738B7E4}"/>
              </a:ext>
            </a:extLst>
          </p:cNvPr>
          <p:cNvSpPr txBox="1"/>
          <p:nvPr/>
        </p:nvSpPr>
        <p:spPr>
          <a:xfrm>
            <a:off x="9638950" y="3769051"/>
            <a:ext cx="1307284" cy="7078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  </a:t>
            </a:r>
            <a:r>
              <a:rPr lang="en-US" altLang="zh-TW" sz="2000" dirty="0"/>
              <a:t>1</a:t>
            </a:r>
            <a:r>
              <a:rPr lang="zh-TW" altLang="en-US" sz="2000" dirty="0"/>
              <a:t>  </a:t>
            </a:r>
            <a:r>
              <a:rPr lang="en-US" altLang="zh-TW" sz="2000" dirty="0"/>
              <a:t>25%</a:t>
            </a:r>
          </a:p>
          <a:p>
            <a:r>
              <a:rPr lang="zh-TW" altLang="en-US" sz="2000" dirty="0"/>
              <a:t>  </a:t>
            </a:r>
            <a:r>
              <a:rPr lang="en-US" altLang="zh-TW" sz="2000" dirty="0"/>
              <a:t>2</a:t>
            </a:r>
            <a:r>
              <a:rPr lang="zh-TW" altLang="en-US" sz="2000" dirty="0"/>
              <a:t>  </a:t>
            </a:r>
            <a:r>
              <a:rPr lang="en-US" altLang="zh-TW" sz="2000" dirty="0"/>
              <a:t>75%</a:t>
            </a:r>
            <a:endParaRPr lang="zh-TW" altLang="en-US" sz="200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E13177B2-5E01-4866-A026-6DC958B2C655}"/>
              </a:ext>
            </a:extLst>
          </p:cNvPr>
          <p:cNvSpPr txBox="1"/>
          <p:nvPr/>
        </p:nvSpPr>
        <p:spPr>
          <a:xfrm>
            <a:off x="7898935" y="6028155"/>
            <a:ext cx="1215005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UPBND 1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0BB82517-CB3F-4946-BCAC-E72877FE4A1B}"/>
              </a:ext>
            </a:extLst>
          </p:cNvPr>
          <p:cNvSpPr txBox="1"/>
          <p:nvPr/>
        </p:nvSpPr>
        <p:spPr>
          <a:xfrm>
            <a:off x="9334851" y="6028155"/>
            <a:ext cx="130728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UPBND</a:t>
            </a:r>
            <a:r>
              <a:rPr lang="zh-TW" altLang="en-US" sz="2000" dirty="0"/>
              <a:t> </a:t>
            </a:r>
            <a:r>
              <a:rPr lang="en-US" altLang="zh-TW" sz="2000" dirty="0"/>
              <a:t>2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6B94455-1898-41D8-8B86-15DAEB57EED9}"/>
              </a:ext>
            </a:extLst>
          </p:cNvPr>
          <p:cNvSpPr txBox="1"/>
          <p:nvPr/>
        </p:nvSpPr>
        <p:spPr>
          <a:xfrm>
            <a:off x="10816905" y="6028154"/>
            <a:ext cx="1307284" cy="7078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UPBND </a:t>
            </a:r>
          </a:p>
          <a:p>
            <a:r>
              <a:rPr lang="zh-TW" altLang="en-US" sz="2000" dirty="0"/>
              <a:t>調節</a:t>
            </a:r>
            <a:endParaRPr lang="en-US" altLang="zh-TW" sz="2000" dirty="0"/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17280163-DC9B-4A20-BA5F-412BE015C125}"/>
              </a:ext>
            </a:extLst>
          </p:cNvPr>
          <p:cNvCxnSpPr>
            <a:stCxn id="55" idx="0"/>
            <a:endCxn id="6" idx="3"/>
          </p:cNvCxnSpPr>
          <p:nvPr/>
        </p:nvCxnSpPr>
        <p:spPr>
          <a:xfrm rot="16200000" flipV="1">
            <a:off x="7062545" y="4584262"/>
            <a:ext cx="1251935" cy="16358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065A4201-53DD-431E-9F97-90DD3FC086AC}"/>
              </a:ext>
            </a:extLst>
          </p:cNvPr>
          <p:cNvCxnSpPr>
            <a:stCxn id="56" idx="0"/>
            <a:endCxn id="6" idx="3"/>
          </p:cNvCxnSpPr>
          <p:nvPr/>
        </p:nvCxnSpPr>
        <p:spPr>
          <a:xfrm rot="16200000" flipV="1">
            <a:off x="7803573" y="3843234"/>
            <a:ext cx="1251935" cy="31179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接點: 肘形 62">
            <a:extLst>
              <a:ext uri="{FF2B5EF4-FFF2-40B4-BE49-F238E27FC236}">
                <a16:creationId xmlns:a16="http://schemas.microsoft.com/office/drawing/2014/main" id="{05BA86AB-D5B7-44F6-ABD4-69E106C7CEE0}"/>
              </a:ext>
            </a:extLst>
          </p:cNvPr>
          <p:cNvCxnSpPr>
            <a:stCxn id="57" idx="0"/>
            <a:endCxn id="6" idx="3"/>
          </p:cNvCxnSpPr>
          <p:nvPr/>
        </p:nvCxnSpPr>
        <p:spPr>
          <a:xfrm rot="16200000" flipV="1">
            <a:off x="8544600" y="3102206"/>
            <a:ext cx="1251934" cy="45999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接點: 肘形 65">
            <a:extLst>
              <a:ext uri="{FF2B5EF4-FFF2-40B4-BE49-F238E27FC236}">
                <a16:creationId xmlns:a16="http://schemas.microsoft.com/office/drawing/2014/main" id="{FEEDF4CE-DE87-4EEF-AAE9-44E95E43681C}"/>
              </a:ext>
            </a:extLst>
          </p:cNvPr>
          <p:cNvCxnSpPr>
            <a:cxnSpLocks/>
            <a:stCxn id="53" idx="0"/>
          </p:cNvCxnSpPr>
          <p:nvPr/>
        </p:nvCxnSpPr>
        <p:spPr>
          <a:xfrm rot="16200000" flipV="1">
            <a:off x="8428472" y="1904930"/>
            <a:ext cx="503380" cy="32248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A6DA7C14-6374-420E-8970-71D6E6BC11C9}"/>
              </a:ext>
            </a:extLst>
          </p:cNvPr>
          <p:cNvCxnSpPr>
            <a:cxnSpLocks/>
            <a:stCxn id="52" idx="0"/>
          </p:cNvCxnSpPr>
          <p:nvPr/>
        </p:nvCxnSpPr>
        <p:spPr>
          <a:xfrm rot="16200000" flipV="1">
            <a:off x="7687443" y="2645957"/>
            <a:ext cx="503382" cy="17428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接點: 肘形 67">
            <a:extLst>
              <a:ext uri="{FF2B5EF4-FFF2-40B4-BE49-F238E27FC236}">
                <a16:creationId xmlns:a16="http://schemas.microsoft.com/office/drawing/2014/main" id="{8AB55A91-42CD-4929-AF81-89013A698A95}"/>
              </a:ext>
            </a:extLst>
          </p:cNvPr>
          <p:cNvCxnSpPr>
            <a:cxnSpLocks/>
            <a:stCxn id="51" idx="0"/>
            <a:endCxn id="11" idx="3"/>
          </p:cNvCxnSpPr>
          <p:nvPr/>
        </p:nvCxnSpPr>
        <p:spPr>
          <a:xfrm rot="16200000" flipV="1">
            <a:off x="6952979" y="3393548"/>
            <a:ext cx="490253" cy="260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BD6C45D5-B1E0-4E16-A18C-DF33C87C39C5}"/>
              </a:ext>
            </a:extLst>
          </p:cNvPr>
          <p:cNvCxnSpPr>
            <a:stCxn id="50" idx="0"/>
            <a:endCxn id="5" idx="2"/>
          </p:cNvCxnSpPr>
          <p:nvPr/>
        </p:nvCxnSpPr>
        <p:spPr>
          <a:xfrm flipH="1" flipV="1">
            <a:off x="6014909" y="1890743"/>
            <a:ext cx="1178304" cy="43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55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A3BCF9-6F63-4CC3-A491-73B5D01F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波型展示</a:t>
            </a:r>
          </a:p>
        </p:txBody>
      </p:sp>
      <p:pic>
        <p:nvPicPr>
          <p:cNvPr id="4" name="20250107-0821-03.7225340">
            <a:hlinkClick r:id="" action="ppaction://media"/>
            <a:extLst>
              <a:ext uri="{FF2B5EF4-FFF2-40B4-BE49-F238E27FC236}">
                <a16:creationId xmlns:a16="http://schemas.microsoft.com/office/drawing/2014/main" id="{DF39B406-C556-B9D8-8548-10F5A05D71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5900" y="1825625"/>
            <a:ext cx="9218613" cy="4351338"/>
          </a:xfrm>
        </p:spPr>
      </p:pic>
    </p:spTree>
    <p:extLst>
      <p:ext uri="{BB962C8B-B14F-4D97-AF65-F5344CB8AC3E}">
        <p14:creationId xmlns:p14="http://schemas.microsoft.com/office/powerpoint/2010/main" val="35100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D080EE-F862-D55B-DC07-F281CB8F0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成果展示</a:t>
            </a:r>
          </a:p>
        </p:txBody>
      </p:sp>
      <p:pic>
        <p:nvPicPr>
          <p:cNvPr id="10" name="757931652.542890">
            <a:hlinkClick r:id="" action="ppaction://media"/>
            <a:extLst>
              <a:ext uri="{FF2B5EF4-FFF2-40B4-BE49-F238E27FC236}">
                <a16:creationId xmlns:a16="http://schemas.microsoft.com/office/drawing/2014/main" id="{0D713F21-92C2-188D-77DB-8509E38C775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353585" y="-235494"/>
            <a:ext cx="4778503" cy="8494083"/>
          </a:xfrm>
        </p:spPr>
      </p:pic>
    </p:spTree>
    <p:extLst>
      <p:ext uri="{BB962C8B-B14F-4D97-AF65-F5344CB8AC3E}">
        <p14:creationId xmlns:p14="http://schemas.microsoft.com/office/powerpoint/2010/main" val="39691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6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126</Words>
  <Application>Microsoft Office PowerPoint</Application>
  <PresentationFormat>寬螢幕</PresentationFormat>
  <Paragraphs>39</Paragraphs>
  <Slides>5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佈景主題</vt:lpstr>
      <vt:lpstr>FPGA實習報告</vt:lpstr>
      <vt:lpstr>結構分析</vt:lpstr>
      <vt:lpstr>結構分析</vt:lpstr>
      <vt:lpstr>波型展示</vt:lpstr>
      <vt:lpstr>成果展示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FPGA實習報告</dc:title>
  <dc:creator>User</dc:creator>
  <cp:lastModifiedBy>博皓 張</cp:lastModifiedBy>
  <cp:revision>6</cp:revision>
  <dcterms:created xsi:type="dcterms:W3CDTF">2024-10-16T08:34:38Z</dcterms:created>
  <dcterms:modified xsi:type="dcterms:W3CDTF">2025-01-07T08:36:36Z</dcterms:modified>
</cp:coreProperties>
</file>